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9" r:id="rId4"/>
    <p:sldId id="258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96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9CEB7-B8F9-4456-A96D-68770B903C2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E0EB-304E-4EDF-9BAC-E6AC1E392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70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9CEB7-B8F9-4456-A96D-68770B903C2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E0EB-304E-4EDF-9BAC-E6AC1E392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032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9CEB7-B8F9-4456-A96D-68770B903C2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E0EB-304E-4EDF-9BAC-E6AC1E392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9CEB7-B8F9-4456-A96D-68770B903C2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E0EB-304E-4EDF-9BAC-E6AC1E392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68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9CEB7-B8F9-4456-A96D-68770B903C2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E0EB-304E-4EDF-9BAC-E6AC1E392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2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9CEB7-B8F9-4456-A96D-68770B903C2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E0EB-304E-4EDF-9BAC-E6AC1E392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068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9CEB7-B8F9-4456-A96D-68770B903C2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E0EB-304E-4EDF-9BAC-E6AC1E392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71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9CEB7-B8F9-4456-A96D-68770B903C2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E0EB-304E-4EDF-9BAC-E6AC1E392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12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9CEB7-B8F9-4456-A96D-68770B903C2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E0EB-304E-4EDF-9BAC-E6AC1E392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91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9CEB7-B8F9-4456-A96D-68770B903C2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E0EB-304E-4EDF-9BAC-E6AC1E392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07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9CEB7-B8F9-4456-A96D-68770B903C2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E0EB-304E-4EDF-9BAC-E6AC1E392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41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9CEB7-B8F9-4456-A96D-68770B903C24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AE0EB-304E-4EDF-9BAC-E6AC1E392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88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-15078" y="1124744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Lucia </a:t>
            </a:r>
            <a:r>
              <a:rPr lang="sk-SK" sz="2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Fojtíková</a:t>
            </a: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b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sk-SK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Kristián </a:t>
            </a:r>
            <a:r>
              <a:rPr lang="sk-SK" sz="2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Csicsay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C:\Users\Lucia\Downloads\UVZ-logo_EN_farba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429000"/>
            <a:ext cx="4616154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65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Lisabon 2017\makro+seizmo 1034-2015 bez loga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7898589" cy="439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762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k-SK" sz="2000" b="1" dirty="0">
                <a:solidFill>
                  <a:srgbClr val="004200"/>
                </a:solidFill>
              </a:rPr>
              <a:t>Seismic </a:t>
            </a:r>
            <a:r>
              <a:rPr lang="en-US" altLang="sk-SK" sz="2000" b="1" dirty="0" smtClean="0">
                <a:solidFill>
                  <a:srgbClr val="004200"/>
                </a:solidFill>
              </a:rPr>
              <a:t>events</a:t>
            </a:r>
            <a:r>
              <a:rPr lang="en-US" altLang="sk-SK" sz="2000" b="1" dirty="0" smtClean="0">
                <a:solidFill>
                  <a:srgbClr val="004200"/>
                </a:solidFill>
              </a:rPr>
              <a:t> </a:t>
            </a:r>
            <a:r>
              <a:rPr lang="en-US" altLang="sk-SK" sz="2000" b="1" dirty="0">
                <a:solidFill>
                  <a:srgbClr val="004200"/>
                </a:solidFill>
              </a:rPr>
              <a:t>on the territory of </a:t>
            </a:r>
            <a:r>
              <a:rPr lang="en-US" altLang="sk-SK" sz="2000" b="1" dirty="0" smtClean="0">
                <a:solidFill>
                  <a:srgbClr val="004200"/>
                </a:solidFill>
              </a:rPr>
              <a:t>Slovakia (1034-2015)</a:t>
            </a:r>
            <a:endParaRPr lang="en-GB" altLang="sk-SK" sz="2000" b="1" dirty="0">
              <a:solidFill>
                <a:srgbClr val="0042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11560" y="551996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1906  </a:t>
            </a:r>
            <a:r>
              <a:rPr lang="en-US" b="1" dirty="0" err="1" smtClean="0"/>
              <a:t>Ms</a:t>
            </a:r>
            <a:r>
              <a:rPr lang="en-US" b="1" dirty="0" smtClean="0"/>
              <a:t>=5.7</a:t>
            </a:r>
            <a:endParaRPr lang="en-US" b="1" dirty="0"/>
          </a:p>
        </p:txBody>
      </p:sp>
      <p:cxnSp>
        <p:nvCxnSpPr>
          <p:cNvPr id="7" name="Přímá spojnice se šipkou 6"/>
          <p:cNvCxnSpPr/>
          <p:nvPr/>
        </p:nvCxnSpPr>
        <p:spPr>
          <a:xfrm flipV="1">
            <a:off x="961373" y="3861048"/>
            <a:ext cx="828092" cy="158417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89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stanice SK_LANS+LuFo_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75" y="692696"/>
            <a:ext cx="8334449" cy="423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762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k-SK" sz="2000" b="1" dirty="0">
                <a:solidFill>
                  <a:srgbClr val="004200"/>
                </a:solidFill>
              </a:rPr>
              <a:t>Seismic stations on the territory of Slovakia</a:t>
            </a:r>
            <a:endParaRPr lang="en-GB" altLang="sk-SK" sz="2000" b="1" dirty="0">
              <a:solidFill>
                <a:srgbClr val="0042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0" y="5445224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4200"/>
                </a:solidFill>
                <a:latin typeface="Arial" charset="0"/>
              </a:rPr>
              <a:t>Problems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2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en-US" sz="2000" dirty="0" smtClean="0">
                <a:solidFill>
                  <a:srgbClr val="0042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ack of people – we are terrible missing an electro-technician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42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en-US" sz="2000" dirty="0" smtClean="0">
                <a:solidFill>
                  <a:srgbClr val="0042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ack of money – our bosses do not understand what we need </a:t>
            </a:r>
            <a:endParaRPr lang="en-US" sz="2000" dirty="0">
              <a:solidFill>
                <a:srgbClr val="0042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09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VZ\SGK2017\fig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68" y="584714"/>
            <a:ext cx="5976664" cy="616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762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sk-SK" sz="2000" b="1" dirty="0" smtClean="0">
                <a:solidFill>
                  <a:srgbClr val="004200"/>
                </a:solidFill>
              </a:rPr>
              <a:t>Plans</a:t>
            </a:r>
            <a:endParaRPr lang="en-GB" altLang="sk-SK" sz="2000" b="1" dirty="0">
              <a:solidFill>
                <a:srgbClr val="004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21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46</Words>
  <Application>Microsoft Office PowerPoint</Application>
  <PresentationFormat>Předvádění na obrazovce (4:3)</PresentationFormat>
  <Paragraphs>9</Paragraphs>
  <Slides>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</vt:i4>
      </vt:variant>
    </vt:vector>
  </HeadingPairs>
  <TitlesOfParts>
    <vt:vector size="5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Lucia</dc:creator>
  <cp:lastModifiedBy>Lucia</cp:lastModifiedBy>
  <cp:revision>11</cp:revision>
  <dcterms:created xsi:type="dcterms:W3CDTF">2017-10-26T05:54:54Z</dcterms:created>
  <dcterms:modified xsi:type="dcterms:W3CDTF">2017-10-26T10:30:18Z</dcterms:modified>
</cp:coreProperties>
</file>